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56" r:id="rId71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71" Type="http://schemas.openxmlformats.org/officeDocument/2006/relationships/slide" Target="slides/slide1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7" name="Shape 3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8" name="Google Shape;3548;p1:notes"/>
          <p:cNvSpPr txBox="1"/>
          <p:nvPr>
            <p:ph idx="1" type="body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>
                <a:solidFill>
                  <a:schemeClr val="dk1"/>
                </a:solidFill>
              </a:rPr>
              <a:t>1.1.a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49" name="Google Shape;3549;p1:notes"/>
          <p:cNvSpPr/>
          <p:nvPr>
            <p:ph idx="2" type="sldImg"/>
          </p:nvPr>
        </p:nvSpPr>
        <p:spPr>
          <a:xfrm>
            <a:off x="961793" y="685794"/>
            <a:ext cx="4935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61.png"/><Relationship Id="rId6" Type="http://schemas.openxmlformats.org/officeDocument/2006/relationships/image" Target="../media/image54.png"/><Relationship Id="rId7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550" name="Shape 3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1" name="Google Shape;3551;p5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5818" y="4464070"/>
            <a:ext cx="1877482" cy="357127"/>
          </a:xfrm>
          <a:prstGeom prst="rect">
            <a:avLst/>
          </a:prstGeom>
          <a:noFill/>
          <a:ln>
            <a:noFill/>
          </a:ln>
        </p:spPr>
      </p:pic>
      <p:sp>
        <p:nvSpPr>
          <p:cNvPr id="3552" name="Google Shape;3552;p557"/>
          <p:cNvSpPr txBox="1"/>
          <p:nvPr/>
        </p:nvSpPr>
        <p:spPr>
          <a:xfrm>
            <a:off x="183964" y="4615281"/>
            <a:ext cx="3201300" cy="1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003CA5"/>
                </a:solidFill>
                <a:latin typeface="Arial"/>
                <a:ea typeface="Arial"/>
                <a:cs typeface="Arial"/>
                <a:sym typeface="Arial"/>
              </a:rPr>
              <a:t>Date (xx/xx/xxxx)	Department Name	Page Number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53" name="Google Shape;3553;p557"/>
          <p:cNvGrpSpPr/>
          <p:nvPr/>
        </p:nvGrpSpPr>
        <p:grpSpPr>
          <a:xfrm>
            <a:off x="0" y="4343967"/>
            <a:ext cx="9144183" cy="611454"/>
            <a:chOff x="0" y="6563867"/>
            <a:chExt cx="12801600" cy="923925"/>
          </a:xfrm>
        </p:grpSpPr>
        <p:sp>
          <p:nvSpPr>
            <p:cNvPr id="3554" name="Google Shape;3554;p557"/>
            <p:cNvSpPr/>
            <p:nvPr/>
          </p:nvSpPr>
          <p:spPr>
            <a:xfrm>
              <a:off x="0" y="6571487"/>
              <a:ext cx="12801600" cy="916304"/>
            </a:xfrm>
            <a:custGeom>
              <a:rect b="b" l="l" r="r" t="t"/>
              <a:pathLst>
                <a:path extrusionOk="0" h="916304" w="12801600">
                  <a:moveTo>
                    <a:pt x="0" y="0"/>
                  </a:moveTo>
                  <a:lnTo>
                    <a:pt x="0" y="915923"/>
                  </a:lnTo>
                  <a:lnTo>
                    <a:pt x="12801599" y="915923"/>
                  </a:lnTo>
                  <a:lnTo>
                    <a:pt x="128015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DA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5" name="Google Shape;3555;p557"/>
            <p:cNvSpPr/>
            <p:nvPr/>
          </p:nvSpPr>
          <p:spPr>
            <a:xfrm>
              <a:off x="0" y="6563867"/>
              <a:ext cx="12801600" cy="923925"/>
            </a:xfrm>
            <a:custGeom>
              <a:rect b="b" l="l" r="r" t="t"/>
              <a:pathLst>
                <a:path extrusionOk="0" h="923925" w="12801600">
                  <a:moveTo>
                    <a:pt x="12801599" y="13715"/>
                  </a:moveTo>
                  <a:lnTo>
                    <a:pt x="12801599" y="0"/>
                  </a:lnTo>
                  <a:lnTo>
                    <a:pt x="0" y="0"/>
                  </a:lnTo>
                  <a:lnTo>
                    <a:pt x="0" y="13715"/>
                  </a:lnTo>
                  <a:lnTo>
                    <a:pt x="7614" y="7619"/>
                  </a:lnTo>
                  <a:lnTo>
                    <a:pt x="7614" y="13715"/>
                  </a:lnTo>
                  <a:lnTo>
                    <a:pt x="12795503" y="13715"/>
                  </a:lnTo>
                  <a:lnTo>
                    <a:pt x="12795503" y="7619"/>
                  </a:lnTo>
                  <a:lnTo>
                    <a:pt x="12801599" y="13715"/>
                  </a:lnTo>
                  <a:close/>
                </a:path>
                <a:path extrusionOk="0" h="923925" w="12801600">
                  <a:moveTo>
                    <a:pt x="7614" y="13715"/>
                  </a:moveTo>
                  <a:lnTo>
                    <a:pt x="7614" y="7619"/>
                  </a:lnTo>
                  <a:lnTo>
                    <a:pt x="0" y="13715"/>
                  </a:lnTo>
                  <a:lnTo>
                    <a:pt x="7614" y="13715"/>
                  </a:lnTo>
                  <a:close/>
                </a:path>
                <a:path extrusionOk="0" h="923925" w="12801600">
                  <a:moveTo>
                    <a:pt x="7614" y="923543"/>
                  </a:moveTo>
                  <a:lnTo>
                    <a:pt x="7614" y="13715"/>
                  </a:lnTo>
                  <a:lnTo>
                    <a:pt x="0" y="13715"/>
                  </a:lnTo>
                  <a:lnTo>
                    <a:pt x="0" y="923543"/>
                  </a:lnTo>
                  <a:lnTo>
                    <a:pt x="7614" y="923543"/>
                  </a:lnTo>
                  <a:close/>
                </a:path>
                <a:path extrusionOk="0" h="923925" w="12801600">
                  <a:moveTo>
                    <a:pt x="12801599" y="13715"/>
                  </a:moveTo>
                  <a:lnTo>
                    <a:pt x="12795503" y="7619"/>
                  </a:lnTo>
                  <a:lnTo>
                    <a:pt x="12795503" y="13715"/>
                  </a:lnTo>
                  <a:lnTo>
                    <a:pt x="12801599" y="13715"/>
                  </a:lnTo>
                  <a:close/>
                </a:path>
                <a:path extrusionOk="0" h="923925" w="12801600">
                  <a:moveTo>
                    <a:pt x="12801599" y="923543"/>
                  </a:moveTo>
                  <a:lnTo>
                    <a:pt x="12801599" y="13715"/>
                  </a:lnTo>
                  <a:lnTo>
                    <a:pt x="12795503" y="13715"/>
                  </a:lnTo>
                  <a:lnTo>
                    <a:pt x="12795503" y="923543"/>
                  </a:lnTo>
                  <a:lnTo>
                    <a:pt x="12801599" y="923543"/>
                  </a:lnTo>
                  <a:close/>
                </a:path>
              </a:pathLst>
            </a:custGeom>
            <a:solidFill>
              <a:srgbClr val="30528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56" name="Google Shape;3556;p557"/>
          <p:cNvSpPr txBox="1"/>
          <p:nvPr/>
        </p:nvSpPr>
        <p:spPr>
          <a:xfrm>
            <a:off x="4538252" y="4609734"/>
            <a:ext cx="68100" cy="1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2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7" name="Google Shape;3557;p557"/>
          <p:cNvSpPr txBox="1"/>
          <p:nvPr/>
        </p:nvSpPr>
        <p:spPr>
          <a:xfrm>
            <a:off x="183968" y="4607716"/>
            <a:ext cx="3244800" cy="1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2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C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 22, 2019	Seattle Department of Transportation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58" name="Google Shape;3558;p557"/>
          <p:cNvGrpSpPr/>
          <p:nvPr/>
        </p:nvGrpSpPr>
        <p:grpSpPr>
          <a:xfrm>
            <a:off x="0" y="188604"/>
            <a:ext cx="9144182" cy="4766564"/>
            <a:chOff x="0" y="284987"/>
            <a:chExt cx="12801599" cy="7202423"/>
          </a:xfrm>
        </p:grpSpPr>
        <p:pic>
          <p:nvPicPr>
            <p:cNvPr id="3559" name="Google Shape;3559;p5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642347" y="6574535"/>
              <a:ext cx="3159252" cy="912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0" name="Google Shape;3560;p55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286505"/>
              <a:ext cx="5896355" cy="7200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1" name="Google Shape;3561;p55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284987"/>
              <a:ext cx="12801599" cy="72024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62" name="Google Shape;3562;p557"/>
          <p:cNvSpPr txBox="1"/>
          <p:nvPr>
            <p:ph type="title"/>
          </p:nvPr>
        </p:nvSpPr>
        <p:spPr>
          <a:xfrm>
            <a:off x="4271189" y="618900"/>
            <a:ext cx="2307900" cy="9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zh-CN">
                <a:solidFill>
                  <a:srgbClr val="000000"/>
                </a:solidFill>
              </a:rPr>
              <a:t>City Proposal</a:t>
            </a:r>
            <a:endParaRPr/>
          </a:p>
        </p:txBody>
      </p:sp>
      <p:grpSp>
        <p:nvGrpSpPr>
          <p:cNvPr id="3563" name="Google Shape;3563;p557"/>
          <p:cNvGrpSpPr/>
          <p:nvPr/>
        </p:nvGrpSpPr>
        <p:grpSpPr>
          <a:xfrm>
            <a:off x="0" y="702978"/>
            <a:ext cx="3751564" cy="3753190"/>
            <a:chOff x="0" y="1062221"/>
            <a:chExt cx="5252085" cy="5671184"/>
          </a:xfrm>
        </p:grpSpPr>
        <p:sp>
          <p:nvSpPr>
            <p:cNvPr id="3564" name="Google Shape;3564;p557"/>
            <p:cNvSpPr/>
            <p:nvPr/>
          </p:nvSpPr>
          <p:spPr>
            <a:xfrm>
              <a:off x="0" y="1062221"/>
              <a:ext cx="5252085" cy="5671184"/>
            </a:xfrm>
            <a:custGeom>
              <a:rect b="b" l="l" r="r" t="t"/>
              <a:pathLst>
                <a:path extrusionOk="0" h="5671184" w="5252085">
                  <a:moveTo>
                    <a:pt x="5251703" y="2836170"/>
                  </a:moveTo>
                  <a:lnTo>
                    <a:pt x="5251300" y="2787812"/>
                  </a:lnTo>
                  <a:lnTo>
                    <a:pt x="5250093" y="2739650"/>
                  </a:lnTo>
                  <a:lnTo>
                    <a:pt x="5248089" y="2691690"/>
                  </a:lnTo>
                  <a:lnTo>
                    <a:pt x="5245295" y="2643939"/>
                  </a:lnTo>
                  <a:lnTo>
                    <a:pt x="5241717" y="2596403"/>
                  </a:lnTo>
                  <a:lnTo>
                    <a:pt x="5237362" y="2549088"/>
                  </a:lnTo>
                  <a:lnTo>
                    <a:pt x="5232235" y="2502001"/>
                  </a:lnTo>
                  <a:lnTo>
                    <a:pt x="5226344" y="2455149"/>
                  </a:lnTo>
                  <a:lnTo>
                    <a:pt x="5219694" y="2408537"/>
                  </a:lnTo>
                  <a:lnTo>
                    <a:pt x="5212292" y="2362172"/>
                  </a:lnTo>
                  <a:lnTo>
                    <a:pt x="5204144" y="2316061"/>
                  </a:lnTo>
                  <a:lnTo>
                    <a:pt x="5195257" y="2270209"/>
                  </a:lnTo>
                  <a:lnTo>
                    <a:pt x="5185638" y="2224624"/>
                  </a:lnTo>
                  <a:lnTo>
                    <a:pt x="5175292" y="2179311"/>
                  </a:lnTo>
                  <a:lnTo>
                    <a:pt x="5164226" y="2134278"/>
                  </a:lnTo>
                  <a:lnTo>
                    <a:pt x="5152446" y="2089529"/>
                  </a:lnTo>
                  <a:lnTo>
                    <a:pt x="5139959" y="2045073"/>
                  </a:lnTo>
                  <a:lnTo>
                    <a:pt x="5126771" y="2000914"/>
                  </a:lnTo>
                  <a:lnTo>
                    <a:pt x="5112889" y="1957061"/>
                  </a:lnTo>
                  <a:lnTo>
                    <a:pt x="5098318" y="1913518"/>
                  </a:lnTo>
                  <a:lnTo>
                    <a:pt x="5083066" y="1870292"/>
                  </a:lnTo>
                  <a:lnTo>
                    <a:pt x="5067139" y="1827390"/>
                  </a:lnTo>
                  <a:lnTo>
                    <a:pt x="5050542" y="1784819"/>
                  </a:lnTo>
                  <a:lnTo>
                    <a:pt x="5033284" y="1742584"/>
                  </a:lnTo>
                  <a:lnTo>
                    <a:pt x="5015368" y="1700691"/>
                  </a:lnTo>
                  <a:lnTo>
                    <a:pt x="4996804" y="1659149"/>
                  </a:lnTo>
                  <a:lnTo>
                    <a:pt x="4977596" y="1617961"/>
                  </a:lnTo>
                  <a:lnTo>
                    <a:pt x="4957751" y="1577136"/>
                  </a:lnTo>
                  <a:lnTo>
                    <a:pt x="4937275" y="1536680"/>
                  </a:lnTo>
                  <a:lnTo>
                    <a:pt x="4916175" y="1496598"/>
                  </a:lnTo>
                  <a:lnTo>
                    <a:pt x="4894458" y="1456897"/>
                  </a:lnTo>
                  <a:lnTo>
                    <a:pt x="4872129" y="1417585"/>
                  </a:lnTo>
                  <a:lnTo>
                    <a:pt x="4849195" y="1378666"/>
                  </a:lnTo>
                  <a:lnTo>
                    <a:pt x="4825662" y="1340147"/>
                  </a:lnTo>
                  <a:lnTo>
                    <a:pt x="4801537" y="1302036"/>
                  </a:lnTo>
                  <a:lnTo>
                    <a:pt x="4776827" y="1264338"/>
                  </a:lnTo>
                  <a:lnTo>
                    <a:pt x="4751537" y="1227059"/>
                  </a:lnTo>
                  <a:lnTo>
                    <a:pt x="4725674" y="1190206"/>
                  </a:lnTo>
                  <a:lnTo>
                    <a:pt x="4699244" y="1153786"/>
                  </a:lnTo>
                  <a:lnTo>
                    <a:pt x="4672254" y="1117805"/>
                  </a:lnTo>
                  <a:lnTo>
                    <a:pt x="4644711" y="1082269"/>
                  </a:lnTo>
                  <a:lnTo>
                    <a:pt x="4616619" y="1047184"/>
                  </a:lnTo>
                  <a:lnTo>
                    <a:pt x="4587987" y="1012557"/>
                  </a:lnTo>
                  <a:lnTo>
                    <a:pt x="4558820" y="978395"/>
                  </a:lnTo>
                  <a:lnTo>
                    <a:pt x="4529125" y="944703"/>
                  </a:lnTo>
                  <a:lnTo>
                    <a:pt x="4498908" y="911489"/>
                  </a:lnTo>
                  <a:lnTo>
                    <a:pt x="4468175" y="878758"/>
                  </a:lnTo>
                  <a:lnTo>
                    <a:pt x="4436933" y="846517"/>
                  </a:lnTo>
                  <a:lnTo>
                    <a:pt x="4405189" y="814773"/>
                  </a:lnTo>
                  <a:lnTo>
                    <a:pt x="4372948" y="783531"/>
                  </a:lnTo>
                  <a:lnTo>
                    <a:pt x="4340217" y="752798"/>
                  </a:lnTo>
                  <a:lnTo>
                    <a:pt x="4307003" y="722581"/>
                  </a:lnTo>
                  <a:lnTo>
                    <a:pt x="4273311" y="692885"/>
                  </a:lnTo>
                  <a:lnTo>
                    <a:pt x="4239149" y="663718"/>
                  </a:lnTo>
                  <a:lnTo>
                    <a:pt x="4204523" y="635086"/>
                  </a:lnTo>
                  <a:lnTo>
                    <a:pt x="4169438" y="606995"/>
                  </a:lnTo>
                  <a:lnTo>
                    <a:pt x="4133902" y="579451"/>
                  </a:lnTo>
                  <a:lnTo>
                    <a:pt x="4097921" y="552461"/>
                  </a:lnTo>
                  <a:lnTo>
                    <a:pt x="4061500" y="526031"/>
                  </a:lnTo>
                  <a:lnTo>
                    <a:pt x="4024648" y="500168"/>
                  </a:lnTo>
                  <a:lnTo>
                    <a:pt x="3987369" y="474878"/>
                  </a:lnTo>
                  <a:lnTo>
                    <a:pt x="3949671" y="450167"/>
                  </a:lnTo>
                  <a:lnTo>
                    <a:pt x="3911560" y="426042"/>
                  </a:lnTo>
                  <a:lnTo>
                    <a:pt x="3873042" y="402510"/>
                  </a:lnTo>
                  <a:lnTo>
                    <a:pt x="3834123" y="379576"/>
                  </a:lnTo>
                  <a:lnTo>
                    <a:pt x="3794810" y="357247"/>
                  </a:lnTo>
                  <a:lnTo>
                    <a:pt x="3755110" y="335529"/>
                  </a:lnTo>
                  <a:lnTo>
                    <a:pt x="3715028" y="314429"/>
                  </a:lnTo>
                  <a:lnTo>
                    <a:pt x="3674572" y="293954"/>
                  </a:lnTo>
                  <a:lnTo>
                    <a:pt x="3633746" y="274108"/>
                  </a:lnTo>
                  <a:lnTo>
                    <a:pt x="3592559" y="254900"/>
                  </a:lnTo>
                  <a:lnTo>
                    <a:pt x="3551017" y="236335"/>
                  </a:lnTo>
                  <a:lnTo>
                    <a:pt x="3509124" y="218420"/>
                  </a:lnTo>
                  <a:lnTo>
                    <a:pt x="3466889" y="201161"/>
                  </a:lnTo>
                  <a:lnTo>
                    <a:pt x="3424318" y="184565"/>
                  </a:lnTo>
                  <a:lnTo>
                    <a:pt x="3381416" y="168637"/>
                  </a:lnTo>
                  <a:lnTo>
                    <a:pt x="3338191" y="153385"/>
                  </a:lnTo>
                  <a:lnTo>
                    <a:pt x="3294648" y="138815"/>
                  </a:lnTo>
                  <a:lnTo>
                    <a:pt x="3250794" y="124932"/>
                  </a:lnTo>
                  <a:lnTo>
                    <a:pt x="3206636" y="111744"/>
                  </a:lnTo>
                  <a:lnTo>
                    <a:pt x="3162179" y="99257"/>
                  </a:lnTo>
                  <a:lnTo>
                    <a:pt x="3117431" y="87477"/>
                  </a:lnTo>
                  <a:lnTo>
                    <a:pt x="3072397" y="76411"/>
                  </a:lnTo>
                  <a:lnTo>
                    <a:pt x="3027085" y="66065"/>
                  </a:lnTo>
                  <a:lnTo>
                    <a:pt x="2981499" y="56446"/>
                  </a:lnTo>
                  <a:lnTo>
                    <a:pt x="2935648" y="47559"/>
                  </a:lnTo>
                  <a:lnTo>
                    <a:pt x="2889536" y="39411"/>
                  </a:lnTo>
                  <a:lnTo>
                    <a:pt x="2843172" y="32009"/>
                  </a:lnTo>
                  <a:lnTo>
                    <a:pt x="2796560" y="25359"/>
                  </a:lnTo>
                  <a:lnTo>
                    <a:pt x="2749707" y="19468"/>
                  </a:lnTo>
                  <a:lnTo>
                    <a:pt x="2702621" y="14341"/>
                  </a:lnTo>
                  <a:lnTo>
                    <a:pt x="2655306" y="9986"/>
                  </a:lnTo>
                  <a:lnTo>
                    <a:pt x="2607770" y="6408"/>
                  </a:lnTo>
                  <a:lnTo>
                    <a:pt x="2560019" y="3614"/>
                  </a:lnTo>
                  <a:lnTo>
                    <a:pt x="2512059" y="1610"/>
                  </a:lnTo>
                  <a:lnTo>
                    <a:pt x="2463897" y="403"/>
                  </a:lnTo>
                  <a:lnTo>
                    <a:pt x="2415539" y="0"/>
                  </a:lnTo>
                  <a:lnTo>
                    <a:pt x="2364152" y="457"/>
                  </a:lnTo>
                  <a:lnTo>
                    <a:pt x="2312987" y="1824"/>
                  </a:lnTo>
                  <a:lnTo>
                    <a:pt x="2262050" y="4093"/>
                  </a:lnTo>
                  <a:lnTo>
                    <a:pt x="2211350" y="7257"/>
                  </a:lnTo>
                  <a:lnTo>
                    <a:pt x="2160895" y="11307"/>
                  </a:lnTo>
                  <a:lnTo>
                    <a:pt x="2110692" y="16236"/>
                  </a:lnTo>
                  <a:lnTo>
                    <a:pt x="2060749" y="22035"/>
                  </a:lnTo>
                  <a:lnTo>
                    <a:pt x="2011074" y="28698"/>
                  </a:lnTo>
                  <a:lnTo>
                    <a:pt x="1961673" y="36217"/>
                  </a:lnTo>
                  <a:lnTo>
                    <a:pt x="1912555" y="44583"/>
                  </a:lnTo>
                  <a:lnTo>
                    <a:pt x="1863728" y="53789"/>
                  </a:lnTo>
                  <a:lnTo>
                    <a:pt x="1815199" y="63827"/>
                  </a:lnTo>
                  <a:lnTo>
                    <a:pt x="1766976" y="74690"/>
                  </a:lnTo>
                  <a:lnTo>
                    <a:pt x="1719066" y="86370"/>
                  </a:lnTo>
                  <a:lnTo>
                    <a:pt x="1671477" y="98858"/>
                  </a:lnTo>
                  <a:lnTo>
                    <a:pt x="1624216" y="112148"/>
                  </a:lnTo>
                  <a:lnTo>
                    <a:pt x="1577292" y="126231"/>
                  </a:lnTo>
                  <a:lnTo>
                    <a:pt x="1530712" y="141100"/>
                  </a:lnTo>
                  <a:lnTo>
                    <a:pt x="1484484" y="156747"/>
                  </a:lnTo>
                  <a:lnTo>
                    <a:pt x="1438615" y="173164"/>
                  </a:lnTo>
                  <a:lnTo>
                    <a:pt x="1393113" y="190344"/>
                  </a:lnTo>
                  <a:lnTo>
                    <a:pt x="1347986" y="208278"/>
                  </a:lnTo>
                  <a:lnTo>
                    <a:pt x="1303241" y="226960"/>
                  </a:lnTo>
                  <a:lnTo>
                    <a:pt x="1258885" y="246380"/>
                  </a:lnTo>
                  <a:lnTo>
                    <a:pt x="1214928" y="266532"/>
                  </a:lnTo>
                  <a:lnTo>
                    <a:pt x="1171375" y="287408"/>
                  </a:lnTo>
                  <a:lnTo>
                    <a:pt x="1128236" y="308999"/>
                  </a:lnTo>
                  <a:lnTo>
                    <a:pt x="1085517" y="331299"/>
                  </a:lnTo>
                  <a:lnTo>
                    <a:pt x="1043226" y="354299"/>
                  </a:lnTo>
                  <a:lnTo>
                    <a:pt x="1001371" y="377992"/>
                  </a:lnTo>
                  <a:lnTo>
                    <a:pt x="959960" y="402370"/>
                  </a:lnTo>
                  <a:lnTo>
                    <a:pt x="919000" y="427425"/>
                  </a:lnTo>
                  <a:lnTo>
                    <a:pt x="878498" y="453149"/>
                  </a:lnTo>
                  <a:lnTo>
                    <a:pt x="838463" y="479536"/>
                  </a:lnTo>
                  <a:lnTo>
                    <a:pt x="798902" y="506576"/>
                  </a:lnTo>
                  <a:lnTo>
                    <a:pt x="759823" y="534262"/>
                  </a:lnTo>
                  <a:lnTo>
                    <a:pt x="721233" y="562586"/>
                  </a:lnTo>
                  <a:lnTo>
                    <a:pt x="683141" y="591542"/>
                  </a:lnTo>
                  <a:lnTo>
                    <a:pt x="645553" y="621120"/>
                  </a:lnTo>
                  <a:lnTo>
                    <a:pt x="608477" y="651313"/>
                  </a:lnTo>
                  <a:lnTo>
                    <a:pt x="571922" y="682114"/>
                  </a:lnTo>
                  <a:lnTo>
                    <a:pt x="535894" y="713515"/>
                  </a:lnTo>
                  <a:lnTo>
                    <a:pt x="500401" y="745507"/>
                  </a:lnTo>
                  <a:lnTo>
                    <a:pt x="465452" y="778084"/>
                  </a:lnTo>
                  <a:lnTo>
                    <a:pt x="431053" y="811237"/>
                  </a:lnTo>
                  <a:lnTo>
                    <a:pt x="397212" y="844958"/>
                  </a:lnTo>
                  <a:lnTo>
                    <a:pt x="363938" y="879241"/>
                  </a:lnTo>
                  <a:lnTo>
                    <a:pt x="331237" y="914076"/>
                  </a:lnTo>
                  <a:lnTo>
                    <a:pt x="299117" y="949457"/>
                  </a:lnTo>
                  <a:lnTo>
                    <a:pt x="267586" y="985376"/>
                  </a:lnTo>
                  <a:lnTo>
                    <a:pt x="236651" y="1021825"/>
                  </a:lnTo>
                  <a:lnTo>
                    <a:pt x="206321" y="1058795"/>
                  </a:lnTo>
                  <a:lnTo>
                    <a:pt x="176603" y="1096280"/>
                  </a:lnTo>
                  <a:lnTo>
                    <a:pt x="147504" y="1134272"/>
                  </a:lnTo>
                  <a:lnTo>
                    <a:pt x="119033" y="1172763"/>
                  </a:lnTo>
                  <a:lnTo>
                    <a:pt x="91196" y="1211744"/>
                  </a:lnTo>
                  <a:lnTo>
                    <a:pt x="64002" y="1251210"/>
                  </a:lnTo>
                  <a:lnTo>
                    <a:pt x="0" y="1354842"/>
                  </a:lnTo>
                  <a:lnTo>
                    <a:pt x="0" y="4315973"/>
                  </a:lnTo>
                  <a:lnTo>
                    <a:pt x="64002" y="4421129"/>
                  </a:lnTo>
                  <a:lnTo>
                    <a:pt x="91196" y="4460593"/>
                  </a:lnTo>
                  <a:lnTo>
                    <a:pt x="119033" y="4499571"/>
                  </a:lnTo>
                  <a:lnTo>
                    <a:pt x="147504" y="4538055"/>
                  </a:lnTo>
                  <a:lnTo>
                    <a:pt x="176603" y="4576037"/>
                  </a:lnTo>
                  <a:lnTo>
                    <a:pt x="206321" y="4613510"/>
                  </a:lnTo>
                  <a:lnTo>
                    <a:pt x="236651" y="4650467"/>
                  </a:lnTo>
                  <a:lnTo>
                    <a:pt x="267586" y="4686899"/>
                  </a:lnTo>
                  <a:lnTo>
                    <a:pt x="299117" y="4722800"/>
                  </a:lnTo>
                  <a:lnTo>
                    <a:pt x="331237" y="4758160"/>
                  </a:lnTo>
                  <a:lnTo>
                    <a:pt x="363938" y="4792974"/>
                  </a:lnTo>
                  <a:lnTo>
                    <a:pt x="397212" y="4827232"/>
                  </a:lnTo>
                  <a:lnTo>
                    <a:pt x="431053" y="4860928"/>
                  </a:lnTo>
                  <a:lnTo>
                    <a:pt x="465452" y="4894053"/>
                  </a:lnTo>
                  <a:lnTo>
                    <a:pt x="500401" y="4926600"/>
                  </a:lnTo>
                  <a:lnTo>
                    <a:pt x="535894" y="4958562"/>
                  </a:lnTo>
                  <a:lnTo>
                    <a:pt x="571922" y="4989931"/>
                  </a:lnTo>
                  <a:lnTo>
                    <a:pt x="608477" y="5020699"/>
                  </a:lnTo>
                  <a:lnTo>
                    <a:pt x="645553" y="5050858"/>
                  </a:lnTo>
                  <a:lnTo>
                    <a:pt x="683141" y="5080401"/>
                  </a:lnTo>
                  <a:lnTo>
                    <a:pt x="721233" y="5109320"/>
                  </a:lnTo>
                  <a:lnTo>
                    <a:pt x="759823" y="5137607"/>
                  </a:lnTo>
                  <a:lnTo>
                    <a:pt x="798902" y="5165256"/>
                  </a:lnTo>
                  <a:lnTo>
                    <a:pt x="838463" y="5192257"/>
                  </a:lnTo>
                  <a:lnTo>
                    <a:pt x="878498" y="5218604"/>
                  </a:lnTo>
                  <a:lnTo>
                    <a:pt x="919000" y="5244289"/>
                  </a:lnTo>
                  <a:lnTo>
                    <a:pt x="959960" y="5269304"/>
                  </a:lnTo>
                  <a:lnTo>
                    <a:pt x="1001371" y="5293642"/>
                  </a:lnTo>
                  <a:lnTo>
                    <a:pt x="1043226" y="5317295"/>
                  </a:lnTo>
                  <a:lnTo>
                    <a:pt x="1085517" y="5340255"/>
                  </a:lnTo>
                  <a:lnTo>
                    <a:pt x="1128236" y="5362514"/>
                  </a:lnTo>
                  <a:lnTo>
                    <a:pt x="1171375" y="5384066"/>
                  </a:lnTo>
                  <a:lnTo>
                    <a:pt x="1214928" y="5404902"/>
                  </a:lnTo>
                  <a:lnTo>
                    <a:pt x="1258885" y="5425014"/>
                  </a:lnTo>
                  <a:lnTo>
                    <a:pt x="1303241" y="5444396"/>
                  </a:lnTo>
                  <a:lnTo>
                    <a:pt x="1347986" y="5463038"/>
                  </a:lnTo>
                  <a:lnTo>
                    <a:pt x="1393113" y="5480935"/>
                  </a:lnTo>
                  <a:lnTo>
                    <a:pt x="1438615" y="5498077"/>
                  </a:lnTo>
                  <a:lnTo>
                    <a:pt x="1484484" y="5514458"/>
                  </a:lnTo>
                  <a:lnTo>
                    <a:pt x="1530712" y="5530070"/>
                  </a:lnTo>
                  <a:lnTo>
                    <a:pt x="1577292" y="5544905"/>
                  </a:lnTo>
                  <a:lnTo>
                    <a:pt x="1624216" y="5558955"/>
                  </a:lnTo>
                  <a:lnTo>
                    <a:pt x="1671477" y="5572213"/>
                  </a:lnTo>
                  <a:lnTo>
                    <a:pt x="1719066" y="5584671"/>
                  </a:lnTo>
                  <a:lnTo>
                    <a:pt x="1766976" y="5596321"/>
                  </a:lnTo>
                  <a:lnTo>
                    <a:pt x="1815199" y="5607157"/>
                  </a:lnTo>
                  <a:lnTo>
                    <a:pt x="1863728" y="5617169"/>
                  </a:lnTo>
                  <a:lnTo>
                    <a:pt x="1912555" y="5626351"/>
                  </a:lnTo>
                  <a:lnTo>
                    <a:pt x="1961673" y="5634695"/>
                  </a:lnTo>
                  <a:lnTo>
                    <a:pt x="2011074" y="5642193"/>
                  </a:lnTo>
                  <a:lnTo>
                    <a:pt x="2060749" y="5648837"/>
                  </a:lnTo>
                  <a:lnTo>
                    <a:pt x="2110692" y="5654621"/>
                  </a:lnTo>
                  <a:lnTo>
                    <a:pt x="2160895" y="5659535"/>
                  </a:lnTo>
                  <a:lnTo>
                    <a:pt x="2211350" y="5663574"/>
                  </a:lnTo>
                  <a:lnTo>
                    <a:pt x="2262050" y="5666728"/>
                  </a:lnTo>
                  <a:lnTo>
                    <a:pt x="2312987" y="5668990"/>
                  </a:lnTo>
                  <a:lnTo>
                    <a:pt x="2364152" y="5670353"/>
                  </a:lnTo>
                  <a:lnTo>
                    <a:pt x="2415539" y="5670809"/>
                  </a:lnTo>
                  <a:lnTo>
                    <a:pt x="2463897" y="5670406"/>
                  </a:lnTo>
                  <a:lnTo>
                    <a:pt x="2512059" y="5669199"/>
                  </a:lnTo>
                  <a:lnTo>
                    <a:pt x="2560019" y="5667195"/>
                  </a:lnTo>
                  <a:lnTo>
                    <a:pt x="2607770" y="5664401"/>
                  </a:lnTo>
                  <a:lnTo>
                    <a:pt x="2655306" y="5660824"/>
                  </a:lnTo>
                  <a:lnTo>
                    <a:pt x="2702621" y="5656468"/>
                  </a:lnTo>
                  <a:lnTo>
                    <a:pt x="2749707" y="5651342"/>
                  </a:lnTo>
                  <a:lnTo>
                    <a:pt x="2796560" y="5645451"/>
                  </a:lnTo>
                  <a:lnTo>
                    <a:pt x="2843172" y="5638801"/>
                  </a:lnTo>
                  <a:lnTo>
                    <a:pt x="2889536" y="5631400"/>
                  </a:lnTo>
                  <a:lnTo>
                    <a:pt x="2935648" y="5623253"/>
                  </a:lnTo>
                  <a:lnTo>
                    <a:pt x="2981499" y="5614366"/>
                  </a:lnTo>
                  <a:lnTo>
                    <a:pt x="3027085" y="5604748"/>
                  </a:lnTo>
                  <a:lnTo>
                    <a:pt x="3072397" y="5594403"/>
                  </a:lnTo>
                  <a:lnTo>
                    <a:pt x="3117431" y="5583338"/>
                  </a:lnTo>
                  <a:lnTo>
                    <a:pt x="3162179" y="5571559"/>
                  </a:lnTo>
                  <a:lnTo>
                    <a:pt x="3206636" y="5559073"/>
                  </a:lnTo>
                  <a:lnTo>
                    <a:pt x="3250794" y="5545887"/>
                  </a:lnTo>
                  <a:lnTo>
                    <a:pt x="3294648" y="5532006"/>
                  </a:lnTo>
                  <a:lnTo>
                    <a:pt x="3338191" y="5517438"/>
                  </a:lnTo>
                  <a:lnTo>
                    <a:pt x="3381416" y="5502188"/>
                  </a:lnTo>
                  <a:lnTo>
                    <a:pt x="3424318" y="5486263"/>
                  </a:lnTo>
                  <a:lnTo>
                    <a:pt x="3466889" y="5469669"/>
                  </a:lnTo>
                  <a:lnTo>
                    <a:pt x="3509124" y="5452413"/>
                  </a:lnTo>
                  <a:lnTo>
                    <a:pt x="3551017" y="5434501"/>
                  </a:lnTo>
                  <a:lnTo>
                    <a:pt x="3592559" y="5415939"/>
                  </a:lnTo>
                  <a:lnTo>
                    <a:pt x="3633746" y="5396735"/>
                  </a:lnTo>
                  <a:lnTo>
                    <a:pt x="3674572" y="5376893"/>
                  </a:lnTo>
                  <a:lnTo>
                    <a:pt x="3715028" y="5356422"/>
                  </a:lnTo>
                  <a:lnTo>
                    <a:pt x="3755110" y="5335326"/>
                  </a:lnTo>
                  <a:lnTo>
                    <a:pt x="3794810" y="5313613"/>
                  </a:lnTo>
                  <a:lnTo>
                    <a:pt x="3834123" y="5291289"/>
                  </a:lnTo>
                  <a:lnTo>
                    <a:pt x="3873042" y="5268361"/>
                  </a:lnTo>
                  <a:lnTo>
                    <a:pt x="3911560" y="5244834"/>
                  </a:lnTo>
                  <a:lnTo>
                    <a:pt x="3949671" y="5220715"/>
                  </a:lnTo>
                  <a:lnTo>
                    <a:pt x="3987369" y="5196011"/>
                  </a:lnTo>
                  <a:lnTo>
                    <a:pt x="4024648" y="5170728"/>
                  </a:lnTo>
                  <a:lnTo>
                    <a:pt x="4061500" y="5144872"/>
                  </a:lnTo>
                  <a:lnTo>
                    <a:pt x="4097921" y="5118449"/>
                  </a:lnTo>
                  <a:lnTo>
                    <a:pt x="4133902" y="5091467"/>
                  </a:lnTo>
                  <a:lnTo>
                    <a:pt x="4169438" y="5063932"/>
                  </a:lnTo>
                  <a:lnTo>
                    <a:pt x="4204523" y="5035849"/>
                  </a:lnTo>
                  <a:lnTo>
                    <a:pt x="4239149" y="5007226"/>
                  </a:lnTo>
                  <a:lnTo>
                    <a:pt x="4273311" y="4978068"/>
                  </a:lnTo>
                  <a:lnTo>
                    <a:pt x="4307003" y="4948383"/>
                  </a:lnTo>
                  <a:lnTo>
                    <a:pt x="4340217" y="4918176"/>
                  </a:lnTo>
                  <a:lnTo>
                    <a:pt x="4372948" y="4887454"/>
                  </a:lnTo>
                  <a:lnTo>
                    <a:pt x="4405189" y="4856224"/>
                  </a:lnTo>
                  <a:lnTo>
                    <a:pt x="4436933" y="4824491"/>
                  </a:lnTo>
                  <a:lnTo>
                    <a:pt x="4468175" y="4792263"/>
                  </a:lnTo>
                  <a:lnTo>
                    <a:pt x="4498908" y="4759545"/>
                  </a:lnTo>
                  <a:lnTo>
                    <a:pt x="4529125" y="4726344"/>
                  </a:lnTo>
                  <a:lnTo>
                    <a:pt x="4558820" y="4692666"/>
                  </a:lnTo>
                  <a:lnTo>
                    <a:pt x="4587987" y="4658518"/>
                  </a:lnTo>
                  <a:lnTo>
                    <a:pt x="4616619" y="4623906"/>
                  </a:lnTo>
                  <a:lnTo>
                    <a:pt x="4644711" y="4588837"/>
                  </a:lnTo>
                  <a:lnTo>
                    <a:pt x="4672254" y="4553317"/>
                  </a:lnTo>
                  <a:lnTo>
                    <a:pt x="4699244" y="4517352"/>
                  </a:lnTo>
                  <a:lnTo>
                    <a:pt x="4725674" y="4480949"/>
                  </a:lnTo>
                  <a:lnTo>
                    <a:pt x="4751537" y="4444115"/>
                  </a:lnTo>
                  <a:lnTo>
                    <a:pt x="4776827" y="4406854"/>
                  </a:lnTo>
                  <a:lnTo>
                    <a:pt x="4801537" y="4369175"/>
                  </a:lnTo>
                  <a:lnTo>
                    <a:pt x="4825662" y="4331083"/>
                  </a:lnTo>
                  <a:lnTo>
                    <a:pt x="4849195" y="4292585"/>
                  </a:lnTo>
                  <a:lnTo>
                    <a:pt x="4872129" y="4253688"/>
                  </a:lnTo>
                  <a:lnTo>
                    <a:pt x="4894458" y="4214396"/>
                  </a:lnTo>
                  <a:lnTo>
                    <a:pt x="4916175" y="4174718"/>
                  </a:lnTo>
                  <a:lnTo>
                    <a:pt x="4937275" y="4134659"/>
                  </a:lnTo>
                  <a:lnTo>
                    <a:pt x="4957751" y="4094226"/>
                  </a:lnTo>
                  <a:lnTo>
                    <a:pt x="4977596" y="4053425"/>
                  </a:lnTo>
                  <a:lnTo>
                    <a:pt x="4996804" y="4012263"/>
                  </a:lnTo>
                  <a:lnTo>
                    <a:pt x="5015368" y="3970746"/>
                  </a:lnTo>
                  <a:lnTo>
                    <a:pt x="5033284" y="3928880"/>
                  </a:lnTo>
                  <a:lnTo>
                    <a:pt x="5050542" y="3886672"/>
                  </a:lnTo>
                  <a:lnTo>
                    <a:pt x="5067139" y="3844128"/>
                  </a:lnTo>
                  <a:lnTo>
                    <a:pt x="5083066" y="3801255"/>
                  </a:lnTo>
                  <a:lnTo>
                    <a:pt x="5098318" y="3758059"/>
                  </a:lnTo>
                  <a:lnTo>
                    <a:pt x="5112889" y="3714546"/>
                  </a:lnTo>
                  <a:lnTo>
                    <a:pt x="5126771" y="3670723"/>
                  </a:lnTo>
                  <a:lnTo>
                    <a:pt x="5139959" y="3626597"/>
                  </a:lnTo>
                  <a:lnTo>
                    <a:pt x="5152446" y="3582173"/>
                  </a:lnTo>
                  <a:lnTo>
                    <a:pt x="5164226" y="3537458"/>
                  </a:lnTo>
                  <a:lnTo>
                    <a:pt x="5175292" y="3492458"/>
                  </a:lnTo>
                  <a:lnTo>
                    <a:pt x="5185638" y="3447180"/>
                  </a:lnTo>
                  <a:lnTo>
                    <a:pt x="5195257" y="3401631"/>
                  </a:lnTo>
                  <a:lnTo>
                    <a:pt x="5204144" y="3355816"/>
                  </a:lnTo>
                  <a:lnTo>
                    <a:pt x="5212292" y="3309742"/>
                  </a:lnTo>
                  <a:lnTo>
                    <a:pt x="5219694" y="3263416"/>
                  </a:lnTo>
                  <a:lnTo>
                    <a:pt x="5226344" y="3216843"/>
                  </a:lnTo>
                  <a:lnTo>
                    <a:pt x="5232235" y="3170031"/>
                  </a:lnTo>
                  <a:lnTo>
                    <a:pt x="5237362" y="3122985"/>
                  </a:lnTo>
                  <a:lnTo>
                    <a:pt x="5241717" y="3075713"/>
                  </a:lnTo>
                  <a:lnTo>
                    <a:pt x="5245295" y="3028220"/>
                  </a:lnTo>
                  <a:lnTo>
                    <a:pt x="5248089" y="2980512"/>
                  </a:lnTo>
                  <a:lnTo>
                    <a:pt x="5250093" y="2932597"/>
                  </a:lnTo>
                  <a:lnTo>
                    <a:pt x="5251300" y="2884481"/>
                  </a:lnTo>
                  <a:lnTo>
                    <a:pt x="5251703" y="2836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65" name="Google Shape;3565;p55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0" y="1232915"/>
              <a:ext cx="5084061" cy="5330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66" name="Google Shape;3566;p557"/>
          <p:cNvSpPr txBox="1"/>
          <p:nvPr/>
        </p:nvSpPr>
        <p:spPr>
          <a:xfrm>
            <a:off x="4339769" y="1198805"/>
            <a:ext cx="4203300" cy="3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375">
            <a:spAutoFit/>
          </a:bodyPr>
          <a:lstStyle/>
          <a:p>
            <a:pPr indent="-165100" lvl="0" marL="177800" marR="0" rtl="0" algn="l">
              <a:lnSpc>
                <a:spcPct val="912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•"/>
            </a:pPr>
            <a:r>
              <a:rPr b="0" i="0" lang="zh-C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Expanded automated enforcement 	authority for all local governments to 	include: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1" marL="5080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•"/>
            </a:pPr>
            <a:r>
              <a:rPr b="0" i="0" lang="zh-C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Blocking the box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1" marL="508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•"/>
            </a:pPr>
            <a:r>
              <a:rPr b="0" i="0" lang="zh-C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Transit lanes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1" marL="508000" marR="38100" rtl="0" algn="just">
              <a:lnSpc>
                <a:spcPct val="912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•"/>
            </a:pPr>
            <a:r>
              <a:rPr b="0" i="0" lang="zh-C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Obstructing portions of the street 	reserved for emergency response 	vehicles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0" marL="177800" marR="241300" rtl="0" algn="l">
              <a:lnSpc>
                <a:spcPct val="109655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•"/>
            </a:pPr>
            <a:r>
              <a:rPr b="0" i="0" lang="zh-C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Expanded permissible locations for 	cameras to include mid-block on 	arterials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